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84624-B24A-4B55-A932-ED7C7A9A2356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AA89-0E52-410E-9D9C-D5A560A3A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Past is everything that has ever happened</a:t>
            </a:r>
          </a:p>
          <a:p>
            <a:r>
              <a:rPr lang="en-US" dirty="0" smtClean="0"/>
              <a:t>History is the meaning we give to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Guessing does not tell the story leaving the item a thing of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1933 Law for Encouragement of Marriage</a:t>
            </a:r>
          </a:p>
          <a:p>
            <a:r>
              <a:rPr lang="en-US" dirty="0" smtClean="0"/>
              <a:t>Newlyweds were ‘loaned’ 1000 Marks. For each child they were forgiven</a:t>
            </a:r>
            <a:r>
              <a:rPr lang="en-US" baseline="0" dirty="0" smtClean="0"/>
              <a:t>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Hitler Youth girls learned Kinder=children, </a:t>
            </a:r>
            <a:r>
              <a:rPr lang="en-US" dirty="0" err="1" smtClean="0"/>
              <a:t>küche</a:t>
            </a:r>
            <a:r>
              <a:rPr lang="en-US" dirty="0" smtClean="0"/>
              <a:t>=kitchen, and </a:t>
            </a:r>
            <a:r>
              <a:rPr lang="en-US" dirty="0" err="1" smtClean="0"/>
              <a:t>kirche</a:t>
            </a:r>
            <a:r>
              <a:rPr lang="en-US" dirty="0" smtClean="0"/>
              <a:t>=church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Women were to be beautiful</a:t>
            </a:r>
            <a:r>
              <a:rPr lang="en-US" baseline="0" dirty="0" smtClean="0"/>
              <a:t> and produce children while boys learned discipline and soldiering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Lebensborn</a:t>
            </a:r>
            <a:r>
              <a:rPr lang="en-US" dirty="0" smtClean="0"/>
              <a:t> or “Fountain of Life” were illegitimate</a:t>
            </a:r>
            <a:r>
              <a:rPr lang="en-US" baseline="0" dirty="0" smtClean="0"/>
              <a:t> children of SS men and local, Aryan women. They were birthed in </a:t>
            </a:r>
            <a:r>
              <a:rPr lang="en-US" baseline="0" dirty="0" err="1" smtClean="0"/>
              <a:t>Lebensborn</a:t>
            </a:r>
            <a:r>
              <a:rPr lang="en-US" baseline="0" dirty="0" smtClean="0"/>
              <a:t> houses throughout Europe and adopted out to German families.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AA89-0E52-410E-9D9C-D5A560A3A6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FEB9-8F2A-4908-9A95-EE523CF5DB8F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BCBA-FF69-430C-8469-DE6E21250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The Past versus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of Honor of the German 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438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Commonly called the Mother’s Medal</a:t>
            </a:r>
            <a:endParaRPr lang="en-US" dirty="0"/>
          </a:p>
        </p:txBody>
      </p:sp>
      <p:pic>
        <p:nvPicPr>
          <p:cNvPr id="4" name="Picture 3" descr="Me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7999" y="2514600"/>
            <a:ext cx="2893176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nach krasnobroda deportation.jpg"/>
          <p:cNvPicPr>
            <a:picLocks noChangeAspect="1"/>
          </p:cNvPicPr>
          <p:nvPr/>
        </p:nvPicPr>
        <p:blipFill>
          <a:blip r:embed="rId2" cstate="print"/>
          <a:srcRect l="6955" t="1111" r="8390" b="2222"/>
          <a:stretch>
            <a:fillRect/>
          </a:stretch>
        </p:blipFill>
        <p:spPr>
          <a:xfrm>
            <a:off x="2286000" y="76200"/>
            <a:ext cx="44958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an Artifact from the Past</a:t>
            </a:r>
            <a:endParaRPr lang="en-US" dirty="0"/>
          </a:p>
        </p:txBody>
      </p:sp>
      <p:pic>
        <p:nvPicPr>
          <p:cNvPr id="4" name="Content Placeholder 3" descr="Me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752600"/>
            <a:ext cx="2956071" cy="4297680"/>
          </a:xfrm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feeling or sense do you get from observing it?</a:t>
            </a:r>
          </a:p>
          <a:p>
            <a:endParaRPr lang="en-US" sz="2400" dirty="0"/>
          </a:p>
          <a:p>
            <a:r>
              <a:rPr lang="en-US" sz="2400" dirty="0" smtClean="0"/>
              <a:t>Are there symbols or is there writing on it?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this appear to be?</a:t>
            </a:r>
          </a:p>
          <a:p>
            <a:endParaRPr lang="en-US" sz="2400" dirty="0"/>
          </a:p>
          <a:p>
            <a:r>
              <a:rPr lang="en-US" sz="2400" dirty="0" smtClean="0"/>
              <a:t>How/where could we research the item?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guessing tell us the story?</a:t>
            </a:r>
            <a:endParaRPr lang="en-US" dirty="0"/>
          </a:p>
        </p:txBody>
      </p:sp>
      <p:pic>
        <p:nvPicPr>
          <p:cNvPr id="6" name="Content Placeholder 5" descr="Medal sil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3223260" cy="429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Past into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5410200" cy="2819400"/>
          </a:xfrm>
        </p:spPr>
        <p:txBody>
          <a:bodyPr/>
          <a:lstStyle/>
          <a:p>
            <a:r>
              <a:rPr lang="en-US" dirty="0" smtClean="0"/>
              <a:t>Step One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Research medals and see if we find a match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797" y="2438400"/>
            <a:ext cx="2956071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Past into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200400"/>
            <a:ext cx="6705600" cy="3276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Step Two </a:t>
            </a:r>
          </a:p>
          <a:p>
            <a:endParaRPr lang="en-US" dirty="0"/>
          </a:p>
          <a:p>
            <a:pPr algn="r">
              <a:buNone/>
            </a:pPr>
            <a:r>
              <a:rPr lang="en-US" dirty="0" smtClean="0"/>
              <a:t>Research Laws including the Law for the Encouragement of Marriage and 1000 Mark loan </a:t>
            </a:r>
          </a:p>
          <a:p>
            <a:endParaRPr lang="en-US" dirty="0"/>
          </a:p>
        </p:txBody>
      </p:sp>
      <p:pic>
        <p:nvPicPr>
          <p:cNvPr id="4" name="Picture 3" descr="money-germany1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3204210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Past into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590800"/>
            <a:ext cx="5638800" cy="27432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Step Three </a:t>
            </a:r>
            <a:endParaRPr lang="en-US" dirty="0"/>
          </a:p>
          <a:p>
            <a:pPr algn="ctr"/>
            <a:r>
              <a:rPr lang="en-US" dirty="0" smtClean="0"/>
              <a:t>Research people and their ideas including Joseph Goebbels, the </a:t>
            </a:r>
            <a:r>
              <a:rPr lang="en-US" dirty="0" smtClean="0"/>
              <a:t>3Ks or 3Cs, </a:t>
            </a:r>
            <a:r>
              <a:rPr lang="en-US" dirty="0" smtClean="0"/>
              <a:t>Hitler Youth, and the role of women</a:t>
            </a:r>
            <a:endParaRPr lang="en-US" dirty="0"/>
          </a:p>
        </p:txBody>
      </p:sp>
      <p:pic>
        <p:nvPicPr>
          <p:cNvPr id="4" name="Picture 3" descr="Goebb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81200"/>
            <a:ext cx="2965395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Past into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200400"/>
          </a:xfrm>
        </p:spPr>
        <p:txBody>
          <a:bodyPr/>
          <a:lstStyle/>
          <a:p>
            <a:r>
              <a:rPr lang="en-US" dirty="0" smtClean="0"/>
              <a:t>Step Four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Ask why the Nazis promoted marriage and childbirth and separate roles for males and females? What are “</a:t>
            </a:r>
            <a:r>
              <a:rPr lang="en-US" dirty="0" err="1" smtClean="0"/>
              <a:t>Lebensborn</a:t>
            </a:r>
            <a:r>
              <a:rPr lang="en-US" dirty="0" smtClean="0"/>
              <a:t>”?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Giving meaning to an Artifact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1242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dirty="0" smtClean="0"/>
              <a:t> Gold, 2</a:t>
            </a:r>
            <a:r>
              <a:rPr lang="en-US" baseline="30000" dirty="0" smtClean="0"/>
              <a:t>nd </a:t>
            </a:r>
            <a:r>
              <a:rPr lang="en-US" dirty="0"/>
              <a:t> </a:t>
            </a:r>
            <a:r>
              <a:rPr lang="en-US" dirty="0" smtClean="0"/>
              <a:t>Silver, and 3</a:t>
            </a:r>
            <a:r>
              <a:rPr lang="en-US" baseline="30000" dirty="0" smtClean="0"/>
              <a:t>rd</a:t>
            </a:r>
            <a:r>
              <a:rPr lang="en-US" dirty="0" smtClean="0"/>
              <a:t> Bronze medals awarded for 8+, 6-7, or 4-5 children</a:t>
            </a:r>
          </a:p>
          <a:p>
            <a:r>
              <a:rPr lang="en-US" dirty="0" smtClean="0"/>
              <a:t>Women wore the medal and were given preferential treatment</a:t>
            </a:r>
          </a:p>
          <a:p>
            <a:r>
              <a:rPr lang="en-US" dirty="0" smtClean="0"/>
              <a:t>Given between 1939 and 1945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transition from the Past to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know:</a:t>
            </a:r>
          </a:p>
          <a:p>
            <a:r>
              <a:rPr lang="en-US" dirty="0" smtClean="0"/>
              <a:t>The goal of the Holocaust and child production</a:t>
            </a:r>
          </a:p>
          <a:p>
            <a:r>
              <a:rPr lang="en-US" dirty="0" smtClean="0"/>
              <a:t>Minister of Propaganda Joseph Goebbels</a:t>
            </a:r>
          </a:p>
          <a:p>
            <a:r>
              <a:rPr lang="en-US" dirty="0" smtClean="0"/>
              <a:t>The 3Ks, Hitler Youth, women’s roles</a:t>
            </a:r>
          </a:p>
          <a:p>
            <a:r>
              <a:rPr lang="en-US" dirty="0" err="1" smtClean="0"/>
              <a:t>Lebensborn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and have identified…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345</Words>
  <Application>Microsoft Office PowerPoint</Application>
  <PresentationFormat>On-screen Show (4:3)</PresentationFormat>
  <Paragraphs>54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Past versus History</vt:lpstr>
      <vt:lpstr>Examining an Artifact from the Past</vt:lpstr>
      <vt:lpstr>Does guessing tell us the story?</vt:lpstr>
      <vt:lpstr>From the Past into History</vt:lpstr>
      <vt:lpstr>From the Past into History</vt:lpstr>
      <vt:lpstr>From the Past into History</vt:lpstr>
      <vt:lpstr>From the Past into History</vt:lpstr>
      <vt:lpstr>Giving meaning to an Artifact </vt:lpstr>
      <vt:lpstr>The transition from the Past to History</vt:lpstr>
      <vt:lpstr>Cross of Honor of the German Mother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versus History</dc:title>
  <dc:creator>Sam Parish</dc:creator>
  <cp:lastModifiedBy>Sam Parish</cp:lastModifiedBy>
  <cp:revision>50</cp:revision>
  <dcterms:created xsi:type="dcterms:W3CDTF">2013-04-04T15:18:12Z</dcterms:created>
  <dcterms:modified xsi:type="dcterms:W3CDTF">2013-04-26T15:19:36Z</dcterms:modified>
</cp:coreProperties>
</file>